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472"/>
    <a:srgbClr val="A139C0"/>
    <a:srgbClr val="1475AE"/>
    <a:srgbClr val="F4A44B"/>
    <a:srgbClr val="1976AE"/>
    <a:srgbClr val="008852"/>
    <a:srgbClr val="9CA477"/>
    <a:srgbClr val="93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3"/>
    <p:restoredTop sz="94366"/>
  </p:normalViewPr>
  <p:slideViewPr>
    <p:cSldViewPr snapToGrid="0" snapToObjects="1">
      <p:cViewPr varScale="1">
        <p:scale>
          <a:sx n="137" d="100"/>
          <a:sy n="137" d="100"/>
        </p:scale>
        <p:origin x="11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085C4-4AF8-8446-9F1B-B481AD74608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8BA75-ABE9-2041-B111-16A99A60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75-ABE9-2041-B111-16A99A60E1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6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9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5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EE85-1E05-8445-A7E3-DFDA0B448B6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0" y="1299410"/>
            <a:ext cx="6858000" cy="27792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99411"/>
          </a:xfrm>
          <a:prstGeom prst="rect">
            <a:avLst/>
          </a:prstGeom>
          <a:solidFill>
            <a:srgbClr val="A139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007" y="254700"/>
            <a:ext cx="6117964" cy="1021115"/>
          </a:xfrm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ACM Transactions on Internet of Things (TIOT)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381669" y="1718228"/>
            <a:ext cx="6858000" cy="1815102"/>
          </a:xfrm>
          <a:prstGeom prst="rect">
            <a:avLst/>
          </a:prstGeom>
        </p:spPr>
        <p:txBody>
          <a:bodyPr vert="horz" lIns="182880" tIns="0" rIns="182880" bIns="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1600" i="1" dirty="0">
                <a:latin typeface="Century Gothic" panose="020B0502020202020204" pitchFamily="34" charset="0"/>
                <a:ea typeface="Myriad Pro" charset="0"/>
                <a:cs typeface="Myriad Pro" charset="0"/>
              </a:rPr>
              <a:t>ACM Transactions on Internet of Things </a:t>
            </a:r>
            <a:r>
              <a:rPr lang="en-US" sz="1600" dirty="0">
                <a:latin typeface="Century Gothic" panose="020B0502020202020204" pitchFamily="34" charset="0"/>
                <a:ea typeface="Myriad Pro" charset="0"/>
                <a:cs typeface="Myriad Pro" charset="0"/>
              </a:rPr>
              <a:t>(TIOT) is a new ACM journal that publishes novel research contributions and experience reports in several research domains whose synergy and interrelations enable the IoT vision. TIOT focuses on system designs, end-to-end architectures, and enabling technologies, and on publishing results and insights corroborated by a strong experimental component</a:t>
            </a:r>
            <a:r>
              <a:rPr lang="en-US" sz="1600" i="1" dirty="0">
                <a:latin typeface="Century Gothic" panose="020B0502020202020204" pitchFamily="34" charset="0"/>
                <a:ea typeface="Myriad Pro" charset="0"/>
                <a:cs typeface="Myriad Pro" charset="0"/>
              </a:rPr>
              <a:t>.</a:t>
            </a:r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2057" y="0"/>
            <a:ext cx="2481942" cy="1299409"/>
          </a:xfrm>
          <a:prstGeom prst="rect">
            <a:avLst/>
          </a:prstGeom>
          <a:solidFill>
            <a:srgbClr val="9BA47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3398" y="254700"/>
            <a:ext cx="24819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>
                <a:latin typeface="Century Gothic" panose="020B0502020202020204" pitchFamily="34" charset="0"/>
                <a:ea typeface="Myriad Pro Semibold" charset="0"/>
                <a:cs typeface="Myriad Pro Semibold" charset="0"/>
              </a:rPr>
              <a:t>Editor-in-Chief</a:t>
            </a:r>
          </a:p>
          <a:p>
            <a:r>
              <a:rPr lang="en-US" sz="1300" dirty="0">
                <a:latin typeface="Century Gothic" panose="020B0502020202020204" pitchFamily="34" charset="0"/>
                <a:ea typeface="Myriad Pro" charset="0"/>
                <a:cs typeface="Myriad Pro" charset="0"/>
              </a:rPr>
              <a:t>Gian Pietro </a:t>
            </a:r>
            <a:r>
              <a:rPr lang="en-US" sz="1300" dirty="0" err="1">
                <a:latin typeface="Century Gothic" panose="020B0502020202020204" pitchFamily="34" charset="0"/>
                <a:ea typeface="Myriad Pro" charset="0"/>
                <a:cs typeface="Myriad Pro" charset="0"/>
              </a:rPr>
              <a:t>Picco</a:t>
            </a:r>
            <a:endParaRPr lang="en-US" sz="1300" dirty="0">
              <a:latin typeface="Century Gothic" panose="020B0502020202020204" pitchFamily="34" charset="0"/>
              <a:ea typeface="Myriad Pro" charset="0"/>
              <a:cs typeface="Myriad Pro" charset="0"/>
            </a:endParaRPr>
          </a:p>
          <a:p>
            <a:r>
              <a:rPr lang="en-US" sz="1300" i="1" dirty="0">
                <a:latin typeface="Century Gothic" panose="020B0502020202020204" pitchFamily="34" charset="0"/>
                <a:ea typeface="Myriad Pro Light" charset="0"/>
                <a:cs typeface="Myriad Pro Light" charset="0"/>
              </a:rPr>
              <a:t>University of Trento, Italy</a:t>
            </a:r>
          </a:p>
          <a:p>
            <a:endParaRPr lang="en-US" sz="1300" i="1" dirty="0">
              <a:latin typeface="Century Gothic" panose="020B0502020202020204" pitchFamily="34" charset="0"/>
              <a:ea typeface="Myriad Pro Light" charset="0"/>
              <a:cs typeface="Myriad Pro Light" charset="0"/>
            </a:endParaRPr>
          </a:p>
          <a:p>
            <a:endParaRPr lang="en-US" sz="1300" i="1" dirty="0">
              <a:latin typeface="Century Gothic" panose="020B0502020202020204" pitchFamily="34" charset="0"/>
              <a:ea typeface="Myriad Pro Light" charset="0"/>
              <a:cs typeface="Myriad Pro Ligh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748" y="4041381"/>
            <a:ext cx="1536700" cy="1106424"/>
          </a:xfrm>
          <a:prstGeom prst="rect">
            <a:avLst/>
          </a:prstGeom>
          <a:solidFill>
            <a:srgbClr val="147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038779"/>
            <a:ext cx="9151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C049B5F-F53E-4670-9811-F942BA406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07" y="1481922"/>
            <a:ext cx="1679985" cy="23717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F8E9D2-9EA3-4664-B17A-C8BF5B521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4951"/>
            <a:ext cx="9144000" cy="1098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69" y="4127739"/>
            <a:ext cx="914894" cy="91489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65000"/>
                <a:lumOff val="35000"/>
                <a:alpha val="82000"/>
              </a:scheme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BE38AD-FDE6-4CAE-9F5A-9F0E28883DA3}"/>
              </a:ext>
            </a:extLst>
          </p:cNvPr>
          <p:cNvSpPr txBox="1"/>
          <p:nvPr/>
        </p:nvSpPr>
        <p:spPr>
          <a:xfrm>
            <a:off x="435872" y="4390100"/>
            <a:ext cx="345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Myriad Pro Semibold" charset="0"/>
                <a:cs typeface="Myriad Pro Semibold" charset="0"/>
              </a:rPr>
              <a:t>https://tiot.acm.org</a:t>
            </a:r>
          </a:p>
        </p:txBody>
      </p:sp>
    </p:spTree>
    <p:extLst>
      <p:ext uri="{BB962C8B-B14F-4D97-AF65-F5344CB8AC3E}">
        <p14:creationId xmlns:p14="http://schemas.microsoft.com/office/powerpoint/2010/main" val="809496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2826</TotalTime>
  <Words>87</Words>
  <Application>Microsoft Office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ACM Transactions on Internet of Things (TIOT)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Burns</dc:creator>
  <cp:lastModifiedBy>Siumei Leung</cp:lastModifiedBy>
  <cp:revision>24</cp:revision>
  <dcterms:created xsi:type="dcterms:W3CDTF">2020-08-20T14:25:20Z</dcterms:created>
  <dcterms:modified xsi:type="dcterms:W3CDTF">2024-04-26T17:54:00Z</dcterms:modified>
</cp:coreProperties>
</file>