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63AC"/>
    <a:srgbClr val="929A6E"/>
    <a:srgbClr val="BE7344"/>
    <a:srgbClr val="007E65"/>
    <a:srgbClr val="CC564E"/>
    <a:srgbClr val="157F26"/>
    <a:srgbClr val="92CD8B"/>
    <a:srgbClr val="6C608D"/>
    <a:srgbClr val="769566"/>
    <a:srgbClr val="F4A4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48"/>
    <p:restoredTop sz="94363"/>
  </p:normalViewPr>
  <p:slideViewPr>
    <p:cSldViewPr snapToGrid="0" snapToObjects="1">
      <p:cViewPr varScale="1">
        <p:scale>
          <a:sx n="137" d="100"/>
          <a:sy n="137" d="100"/>
        </p:scale>
        <p:origin x="978" y="1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0" d="100"/>
          <a:sy n="80" d="100"/>
        </p:scale>
        <p:origin x="247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1085C4-4AF8-8446-9F1B-B481AD746086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58BA75-ABE9-2041-B111-16A99A60E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35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58BA75-ABE9-2041-B111-16A99A60E18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22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EE85-1E05-8445-A7E3-DFDA0B448B68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BB361-6F95-2148-83BD-2E8686F71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093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EE85-1E05-8445-A7E3-DFDA0B448B68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BB361-6F95-2148-83BD-2E8686F71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161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EE85-1E05-8445-A7E3-DFDA0B448B68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BB361-6F95-2148-83BD-2E8686F71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48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EE85-1E05-8445-A7E3-DFDA0B448B68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BB361-6F95-2148-83BD-2E8686F71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294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EE85-1E05-8445-A7E3-DFDA0B448B68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BB361-6F95-2148-83BD-2E8686F71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769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EE85-1E05-8445-A7E3-DFDA0B448B68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BB361-6F95-2148-83BD-2E8686F71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220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EE85-1E05-8445-A7E3-DFDA0B448B68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BB361-6F95-2148-83BD-2E8686F71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79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EE85-1E05-8445-A7E3-DFDA0B448B68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BB361-6F95-2148-83BD-2E8686F71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348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EE85-1E05-8445-A7E3-DFDA0B448B68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BB361-6F95-2148-83BD-2E8686F71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939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EE85-1E05-8445-A7E3-DFDA0B448B68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BB361-6F95-2148-83BD-2E8686F71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091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EE85-1E05-8445-A7E3-DFDA0B448B68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BB361-6F95-2148-83BD-2E8686F71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153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7EE85-1E05-8445-A7E3-DFDA0B448B68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BB361-6F95-2148-83BD-2E8686F71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974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22ACA7E-AA87-8BCA-DDE9-EA316C4BA9C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-7246" y="0"/>
            <a:ext cx="9143991" cy="1327433"/>
          </a:xfrm>
          <a:prstGeom prst="rect">
            <a:avLst/>
          </a:prstGeom>
          <a:solidFill>
            <a:srgbClr val="9363AC"/>
          </a:solidFill>
          <a:ln w="12700">
            <a:solidFill>
              <a:schemeClr val="tx1"/>
            </a:solidFill>
          </a:ln>
        </p:spPr>
      </p:pic>
      <p:cxnSp>
        <p:nvCxnSpPr>
          <p:cNvPr id="17" name="Straight Connector 16"/>
          <p:cNvCxnSpPr>
            <a:cxnSpLocks/>
          </p:cNvCxnSpPr>
          <p:nvPr/>
        </p:nvCxnSpPr>
        <p:spPr>
          <a:xfrm>
            <a:off x="2286004" y="1327433"/>
            <a:ext cx="0" cy="271092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ubtitle 2"/>
          <p:cNvSpPr txBox="1">
            <a:spLocks/>
          </p:cNvSpPr>
          <p:nvPr/>
        </p:nvSpPr>
        <p:spPr>
          <a:xfrm>
            <a:off x="2285999" y="1315945"/>
            <a:ext cx="6857999" cy="2710927"/>
          </a:xfrm>
          <a:prstGeom prst="rect">
            <a:avLst/>
          </a:prstGeom>
        </p:spPr>
        <p:txBody>
          <a:bodyPr vert="horz" lIns="182880" tIns="91440" rIns="182880" bIns="91440" rtlCol="0" anchor="ctr" anchorCtr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40000"/>
              </a:lnSpc>
            </a:pPr>
            <a:r>
              <a:rPr lang="en-US" sz="1600" dirty="0">
                <a:latin typeface="Century Gothic" panose="020B0502020202020204" pitchFamily="34" charset="0"/>
                <a:ea typeface="Myriad Pro" charset="0"/>
                <a:cs typeface="Myriad Pro" charset="0"/>
              </a:rPr>
              <a:t>The design of embedded computing systems, both the software and hardware, increasingly relies on sophisticated algorithms, analytical models, and methodologies. </a:t>
            </a:r>
            <a:r>
              <a:rPr lang="en-US" sz="1600" i="1" dirty="0">
                <a:latin typeface="Century Gothic" panose="020B0502020202020204" pitchFamily="34" charset="0"/>
                <a:ea typeface="Myriad Pro" charset="0"/>
                <a:cs typeface="Myriad Pro" charset="0"/>
              </a:rPr>
              <a:t>ACM Transactions on Embedded Computing Systems</a:t>
            </a:r>
            <a:r>
              <a:rPr lang="en-US" sz="1600" dirty="0">
                <a:latin typeface="Century Gothic" panose="020B0502020202020204" pitchFamily="34" charset="0"/>
                <a:ea typeface="Myriad Pro" charset="0"/>
                <a:cs typeface="Myriad Pro" charset="0"/>
              </a:rPr>
              <a:t> (TECS) aims to present leading works relating to the analysis, design, behavior, and experience with embedded computing systems.</a:t>
            </a:r>
            <a:endParaRPr lang="en-US" sz="1600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662057" y="0"/>
            <a:ext cx="2481941" cy="1327433"/>
          </a:xfrm>
          <a:prstGeom prst="rect">
            <a:avLst/>
          </a:prstGeom>
          <a:solidFill>
            <a:srgbClr val="929A6E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7E47380B-49C4-4EBB-B0F1-D9795AAA58B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" y="4038360"/>
            <a:ext cx="9143991" cy="1111249"/>
          </a:xfrm>
          <a:prstGeom prst="rect">
            <a:avLst/>
          </a:prstGeom>
          <a:solidFill>
            <a:srgbClr val="9363AC"/>
          </a:solidFill>
          <a:ln w="12700">
            <a:solidFill>
              <a:schemeClr val="tx1"/>
            </a:solidFill>
          </a:ln>
        </p:spPr>
      </p:pic>
      <p:cxnSp>
        <p:nvCxnSpPr>
          <p:cNvPr id="7" name="Straight Connector 6"/>
          <p:cNvCxnSpPr/>
          <p:nvPr/>
        </p:nvCxnSpPr>
        <p:spPr>
          <a:xfrm>
            <a:off x="0" y="4038779"/>
            <a:ext cx="9151245" cy="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6431" y="271784"/>
            <a:ext cx="6019928" cy="942235"/>
          </a:xfrm>
        </p:spPr>
        <p:txBody>
          <a:bodyPr lIns="0" tIns="0" rIns="0" bIns="0"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2400" b="1" dirty="0">
                <a:solidFill>
                  <a:schemeClr val="bg1"/>
                </a:solidFill>
                <a:latin typeface="Century Gothic" charset="0"/>
                <a:ea typeface="Century Gothic" charset="0"/>
                <a:cs typeface="Century Gothic" charset="0"/>
              </a:rPr>
              <a:t>ACM Transactions on </a:t>
            </a:r>
            <a:br>
              <a:rPr lang="en-US" sz="2400" b="1" dirty="0">
                <a:solidFill>
                  <a:schemeClr val="bg1"/>
                </a:solidFill>
                <a:latin typeface="Century Gothic" charset="0"/>
                <a:ea typeface="Century Gothic" charset="0"/>
                <a:cs typeface="Century Gothic" charset="0"/>
              </a:rPr>
            </a:br>
            <a:r>
              <a:rPr lang="en-US" sz="2400" b="1" dirty="0">
                <a:solidFill>
                  <a:schemeClr val="bg1"/>
                </a:solidFill>
                <a:latin typeface="Century Gothic" charset="0"/>
                <a:ea typeface="Century Gothic" charset="0"/>
                <a:cs typeface="Century Gothic" charset="0"/>
              </a:rPr>
              <a:t>Embedded Computing Systems (TECS)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3398" y="160590"/>
            <a:ext cx="215586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300" b="1" dirty="0">
                <a:latin typeface="Century Gothic" panose="020B0502020202020204" pitchFamily="34" charset="0"/>
                <a:ea typeface="Myriad Pro Semibold" charset="0"/>
                <a:cs typeface="Myriad Pro Semibold" charset="0"/>
              </a:rPr>
              <a:t>Editor-in-Chief</a:t>
            </a:r>
          </a:p>
          <a:p>
            <a:pPr>
              <a:spcAft>
                <a:spcPts val="600"/>
              </a:spcAft>
            </a:pPr>
            <a:r>
              <a:rPr lang="en-US" sz="1400" dirty="0" err="1">
                <a:latin typeface="Century Gothic" charset="0"/>
                <a:ea typeface="Century Gothic" charset="0"/>
                <a:cs typeface="Century Gothic" charset="0"/>
              </a:rPr>
              <a:t>Tulika</a:t>
            </a:r>
            <a:r>
              <a:rPr lang="en-US" sz="1400" dirty="0">
                <a:latin typeface="Century Gothic" charset="0"/>
                <a:ea typeface="Century Gothic" charset="0"/>
                <a:cs typeface="Century Gothic" charset="0"/>
              </a:rPr>
              <a:t> Mitra</a:t>
            </a:r>
            <a:br>
              <a:rPr lang="en-US" sz="1400" dirty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en-US" sz="1400" dirty="0">
                <a:latin typeface="Century Gothic" charset="0"/>
                <a:ea typeface="Century Gothic" charset="0"/>
                <a:cs typeface="Century Gothic" charset="0"/>
              </a:rPr>
              <a:t>National University of Singapore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3BE38AD-FDE6-4CAE-9F5A-9F0E28883DA3}"/>
              </a:ext>
            </a:extLst>
          </p:cNvPr>
          <p:cNvSpPr txBox="1"/>
          <p:nvPr/>
        </p:nvSpPr>
        <p:spPr>
          <a:xfrm>
            <a:off x="435872" y="4390100"/>
            <a:ext cx="34540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Century Gothic" panose="020B0502020202020204" pitchFamily="34" charset="0"/>
                <a:ea typeface="Myriad Pro Semibold" charset="0"/>
                <a:cs typeface="Myriad Pro Semibold" charset="0"/>
              </a:rPr>
              <a:t>https://tecs.acm.org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4369" y="4127739"/>
            <a:ext cx="914894" cy="914894"/>
          </a:xfrm>
          <a:prstGeom prst="rect">
            <a:avLst/>
          </a:prstGeom>
          <a:effectLst>
            <a:outerShdw blurRad="50800" dist="50800" dir="5400000" algn="ctr" rotWithShape="0">
              <a:schemeClr val="tx1">
                <a:lumMod val="65000"/>
                <a:lumOff val="35000"/>
                <a:alpha val="82000"/>
              </a:schemeClr>
            </a:outerShdw>
          </a:effec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B58CE1B-89CF-4CD7-B022-F21F00CC1A0F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01052" y="1390647"/>
            <a:ext cx="1729109" cy="253963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sp>
        <p:nvSpPr>
          <p:cNvPr id="15" name="Rectangle 14"/>
          <p:cNvSpPr/>
          <p:nvPr/>
        </p:nvSpPr>
        <p:spPr>
          <a:xfrm>
            <a:off x="0" y="0"/>
            <a:ext cx="9143999" cy="51435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496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os-cfp-ppt-slide" id="{DC49F66A-037B-9A48-92EA-911ED7D08062}" vid="{30A683A2-6A2E-094A-940D-F6440681FB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3178</TotalTime>
  <Words>81</Words>
  <Application>Microsoft Office PowerPoint</Application>
  <PresentationFormat>On-screen Show (16:9)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ACM Transactions on  Embedded Computing Systems (TECS)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Burns</dc:creator>
  <cp:lastModifiedBy>Siumei Leung</cp:lastModifiedBy>
  <cp:revision>44</cp:revision>
  <dcterms:created xsi:type="dcterms:W3CDTF">2020-08-20T14:25:20Z</dcterms:created>
  <dcterms:modified xsi:type="dcterms:W3CDTF">2024-01-05T20:02:08Z</dcterms:modified>
</cp:coreProperties>
</file>